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0.27374301675977653</c:v>
                </c:pt>
                <c:pt idx="1">
                  <c:v>0.72625698324022347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6.8188210843564239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0.27650353361588653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0.18424350245603449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1.8946684189678322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7.6633150524671114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2.0673931401607684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7.6025294602206195E-2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5.9743271162457363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6.7964457804076366</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0.17842010620376403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9.1719401989105442E-2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0.95753749370410368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9.1719401989105442E-2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0.32112627277808681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7.2527892635195288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0.10635755107771594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0.11852276531586181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1.2373607893879441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0.11852276531586181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0.24130892786051206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6.5130336758565646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0.27575856451926839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9.8065920755681546E-2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1.023794245729313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9.8065920755681546E-2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0.32362876383445283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7.401293175229557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0.24419152885523765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8.685900866976759E-2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0.90679567968782671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8.685900866976759E-2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0.31155429703571169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7.9187721643910969E-2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6.9393666547976256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0.31732469270433672</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9.3892523118388915E-2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0.98022456878879538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9.3892523118389803E-2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0.15525621298859171</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8.1388906900738807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0.14738291908451284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0.10589501390904665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1.1055288631981437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0.10589501390904665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8.000503062173081E-2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4.5333012229686629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0.30653266331658291</c:v>
                </c:pt>
                <c:pt idx="1">
                  <c:v>0.21608040201005019</c:v>
                </c:pt>
                <c:pt idx="2">
                  <c:v>0.2613065326633166</c:v>
                </c:pt>
                <c:pt idx="3">
                  <c:v>0.21608040201005019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6.9517276360294842</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0.10586749337107904</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0.11519005446182895</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1.2025677627305003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0.11519005446182984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0.36412578059869016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6.6161302001144602</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8.5942830804405901E-2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0.1603251342064258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1.6737715669366136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0.1603251342064258</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4.8169187443335204E-2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6.8354667756489071</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6.7824074060735207E-2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0.40145237834041136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0.11192192161218006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1.168448921241362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0.11192192161218006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0.21334364766059188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7.3907682488318169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3.9695439898730811E-2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0.1040197144675199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1.0859510041166134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0.10401971446751901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0.37310797711260602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0.2615751206122825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6.1297571069234431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8.1890695476158903E-2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0.12746405255771798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1.3307065547372723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0.12746405255771798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0.10228016643599247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7.7865158486287962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7.360062855573001</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0.49702013069951434</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0.14821740291742902</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1.5473685767133816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0.14821740291742902</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0.50566818991146345</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6.1009204563160049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1.1274422559749198E-2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0.16277604806242785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1.6993587585238377</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0.16277604806242785</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4.0366858294742514E-3</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6.0675083721243563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0.25711554098287781</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0.11247739350104702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1.1742479686484977</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0.11247739350104702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0.26022045096743618</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7.6456280002916923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0.32160804020100497</c:v>
                </c:pt>
                <c:pt idx="1">
                  <c:v>0.67839195979899503</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0.17314042395168183</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0.10527443769200051</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1.0990501358772455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0.10527443769199962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0.16297231987898719</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8.1373898964438851</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0.22055668220511659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0.33681934903092792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9.3902716271218267E-2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0.98033098385256068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9.3902716271218267E-2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0.33681934903092703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1.0396343459090573E-2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8.8488675526890663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8.4741948169315879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8.7040846540125116E-2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0.10207305475235451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1.0656281539417449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4.9804165576556869E-3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8.4741948169315879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0.13615643617455531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0.69948723113803091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0.195011810306843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2.0358955252029873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0.19501181030684389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0.69948723113803091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7.9214341934019217E-2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2.7329512396759932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0.55287472846304198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0.20544681015889044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2.1448354374618734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0.20544681015888955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0.16953918523855993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3.882142968656118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0.51117205281689504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0.22186695748432861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2.3162594369131559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0.2218669574843295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0.55467940735625199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3.6894669322305158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0.16100654230561684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0.35494043074448189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9.8954738370218287E-2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1.0330733750359409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9.8954738370219175E-2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0.10297666364563796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8.6053875083204296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0.71859296482412061</c:v>
                </c:pt>
                <c:pt idx="1">
                  <c:v>3.5175879396984931E-2</c:v>
                </c:pt>
                <c:pt idx="2">
                  <c:v>0.17085427135678391</c:v>
                </c:pt>
                <c:pt idx="3">
                  <c:v>1.0050251256281411E-2</c:v>
                </c:pt>
                <c:pt idx="4">
                  <c:v>1.507537688442211E-2</c:v>
                </c:pt>
                <c:pt idx="5">
                  <c:v>5.0251256281407038E-2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3.9756186757173451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4.7906883357629937E-2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1.5576971624150722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0.14920674454653593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0.37317738678185997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2.817376595191126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0.21878293565255902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0.14064387724254312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1.4683020473208959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0.14064387724254424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0.19277478603487497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2.1527562343886788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0.21801386173242099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0.17177242064183584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1.7932796069517178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0.17177242064183673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3.8281461992257348E-2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3.947174404587289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0.19489222509891668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0.14178480377761904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1.4802131578515385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0.14178480377761815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0.36476481935064431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4.7732716448514303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8.930160771887774E-2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0.37762291707996543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0.10527844597435365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1.0990919817741336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0.10527844597435365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0.29658985407456839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6.1875144995681977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5.2997142408753231</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0.29097155863719903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0.15895559717738372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1.6594737954086192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0.15895559717738372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0.36848820984865949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5.714155947992686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5.6902528149835874E-3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0.46348576772987915</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0.12921636677971904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1.3490004656429924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0.12921636677971726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0.39711414842722359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4.8852725337579592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8.2469018379426835</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0.35384615384615392</c:v>
                </c:pt>
                <c:pt idx="1">
                  <c:v>1.025641025641026E-2</c:v>
                </c:pt>
                <c:pt idx="2">
                  <c:v>0.35384615384615392</c:v>
                </c:pt>
                <c:pt idx="3">
                  <c:v>5.1282051282051273E-3</c:v>
                </c:pt>
                <c:pt idx="4">
                  <c:v>5.1282051282051273E-3</c:v>
                </c:pt>
                <c:pt idx="5">
                  <c:v>0.21025641025641029</c:v>
                </c:pt>
                <c:pt idx="6">
                  <c:v>0</c:v>
                </c:pt>
                <c:pt idx="7">
                  <c:v>3.5897435897435888E-2</c:v>
                </c:pt>
                <c:pt idx="8">
                  <c:v>2.564102564102564E-2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0.11134779280810303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8.8649987174267864E-2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0.92549324019613355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8.864998717426964E-2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0.26133347696895193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8.2757223766521566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0.18852319773529569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8.9450335830531635E-2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0.93384876617851287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8.9450335830530747E-2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5.4656008287695457E-2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8.2180812992332086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6.9521494133231219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0.1689397107137971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9.2444160547048071E-2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0.96510386982586027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9.2444160547048071E-2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0.26106709803609718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6.9521494133231219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2.788831305972352</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0.12463746543415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0.169971444721009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1.7744776748408282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0.16997144472100878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0.60967002487365285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9.1324920272252363E-2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2.788831305972352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7.046728055094726</c:v>
                </c:pt>
                <c:pt idx="1">
                  <c:v>5.5074766377398747</c:v>
                </c:pt>
                <c:pt idx="2">
                  <c:v>5.9743271162457363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6.6581177552369759</c:v>
                </c:pt>
                <c:pt idx="1">
                  <c:v>6.3279097162206854</c:v>
                </c:pt>
                <c:pt idx="2">
                  <c:v>7.6633150524671114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6.7926296218698257</c:v>
                </c:pt>
                <c:pt idx="1">
                  <c:v>6.5752449147998409</c:v>
                </c:pt>
                <c:pt idx="2">
                  <c:v>6.9393666547976256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6.8095084350354007</c:v>
                </c:pt>
                <c:pt idx="1">
                  <c:v>7.401293175229557</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29</c:v>
                </c:pt>
                <c:pt idx="5">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6.4386931269531811</c:v>
                </c:pt>
                <c:pt idx="1">
                  <c:v>5.6899161141425578</c:v>
                </c:pt>
                <c:pt idx="2">
                  <c:v>6.5130336758565646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6.4523108088635999</c:v>
                </c:pt>
                <c:pt idx="1">
                  <c:v>6.1591714412382208</c:v>
                </c:pt>
                <c:pt idx="2">
                  <c:v>7.2527892635195288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4.6089643899040729</c:v>
                </c:pt>
                <c:pt idx="1">
                  <c:v>4.3300944585255836</c:v>
                </c:pt>
                <c:pt idx="2">
                  <c:v>4.5333012229686629</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6.7373898300870261</c:v>
                </c:pt>
                <c:pt idx="1">
                  <c:v>7.3907682488318169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5.7935501699712537</c:v>
                </c:pt>
                <c:pt idx="1">
                  <c:v>6.7108312479168299</c:v>
                </c:pt>
                <c:pt idx="2">
                  <c:v>6.8354667756489071</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6.4335552799819506</c:v>
                </c:pt>
                <c:pt idx="1">
                  <c:v>6.0193390267334133</c:v>
                </c:pt>
                <c:pt idx="2">
                  <c:v>6.6161302001144602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8.0139028624014621</c:v>
                </c:pt>
                <c:pt idx="1">
                  <c:v>8.4741948169315879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8.2480163277939127</c:v>
                </c:pt>
                <c:pt idx="1">
                  <c:v>9.0093151435423771</c:v>
                </c:pt>
                <c:pt idx="2">
                  <c:v>8.6053875083204296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4.9087084632833964</c:v>
                </c:pt>
                <c:pt idx="1">
                  <c:v>4.4789638507799996</c:v>
                </c:pt>
                <c:pt idx="2">
                  <c:v>4.7732716448514303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4.5947479526912636</c:v>
                </c:pt>
                <c:pt idx="1">
                  <c:v>4.230951197601474</c:v>
                </c:pt>
                <c:pt idx="2">
                  <c:v>3.947174404587289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2.1110035876664992</c:v>
                </c:pt>
                <c:pt idx="1">
                  <c:v>2.6484980604948172</c:v>
                </c:pt>
                <c:pt idx="2">
                  <c:v>2.1527562343886788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5.3652374815099613</c:v>
                </c:pt>
                <c:pt idx="1">
                  <c:v>5.8292865236473697</c:v>
                </c:pt>
                <c:pt idx="2">
                  <c:v>6.1875144995681977</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4.221772641592346</c:v>
                </c:pt>
                <c:pt idx="1">
                  <c:v>4.2524926168286958</c:v>
                </c:pt>
                <c:pt idx="2">
                  <c:v>4.8852725337579592</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7.7599363901138991</c:v>
                </c:pt>
                <c:pt idx="1">
                  <c:v>7.6613906783494992</c:v>
                </c:pt>
                <c:pt idx="2">
                  <c:v>8.2180812992332086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7.9033174740663004</c:v>
                </c:pt>
                <c:pt idx="1">
                  <c:v>7.8089331769725137</c:v>
                </c:pt>
                <c:pt idx="2">
                  <c:v>8.2757223766521566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6.9252359271673143</c:v>
                </c:pt>
                <c:pt idx="1">
                  <c:v>6.5329944029733289</c:v>
                </c:pt>
                <c:pt idx="2">
                  <c:v>6.9521494133231219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2.5460877427846702</c:v>
                </c:pt>
                <c:pt idx="1">
                  <c:v>2.2770017019245219</c:v>
                </c:pt>
                <c:pt idx="2">
                  <c:v>2.788831305972352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3.6894669322305158</c:v>
                </c:pt>
                <c:pt idx="1">
                  <c:v>2.7329512396759932</c:v>
                </c:pt>
                <c:pt idx="2">
                  <c:v>3.882142968656118</c:v>
                </c:pt>
                <c:pt idx="3">
                  <c:v>5.9743271162457363</c:v>
                </c:pt>
                <c:pt idx="4">
                  <c:v>3.947174404587289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4.4396743147619819</c:v>
                </c:pt>
                <c:pt idx="2">
                  <c:v>5.2617992310521879</c:v>
                </c:pt>
                <c:pt idx="3">
                  <c:v>6.3369644484468708</c:v>
                </c:pt>
                <c:pt idx="4">
                  <c:v>4.2576076824257871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6.8354667756489071</c:v>
                </c:pt>
                <c:pt idx="1">
                  <c:v>5.714155947992686</c:v>
                </c:pt>
                <c:pt idx="2">
                  <c:v>7.2527892635195288</c:v>
                </c:pt>
                <c:pt idx="3">
                  <c:v>7.6633150524671114</c:v>
                </c:pt>
                <c:pt idx="4">
                  <c:v>7.3907682488318169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4.9353557115574294</c:v>
                </c:pt>
                <c:pt idx="2">
                  <c:v>6.657780540168563</c:v>
                </c:pt>
                <c:pt idx="3">
                  <c:v>7.1152649940092072</c:v>
                </c:pt>
                <c:pt idx="4">
                  <c:v>6.8817052139948842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415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TAD | 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126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TAD | 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126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TAD | Bradford District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Bradford District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07292371"/>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6846478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6503668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53766754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Bradford District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staff considered service users' needs in other areas of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noProof="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joining a group</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6144517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1642045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71433721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2900840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004024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845082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0706589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773699281"/>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75739615"/>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322324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19528864"/>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356579617"/>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465337967"/>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55219904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4140242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2075867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14224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401767769"/>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58676545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8990923"/>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3883445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56837432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02615935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605520050"/>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179639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60155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422860169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66626752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30212795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48447292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70017866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5152974"/>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302864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0713486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14475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8589756"/>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75385688"/>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6023379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34729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24523588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27444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23760939"/>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9388197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76149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4362570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30457856"/>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8187382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6686852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44066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33927133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13298769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74676219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0279597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8710176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12225094"/>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548122123"/>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544425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81307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035088197"/>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453892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997798372"/>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887635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781930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81110210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74280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976515067"/>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831799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11272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4539311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408031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0380016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52337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28824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684841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2383439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4810090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636737373"/>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31147281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0100255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4621137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167724461"/>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63500535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2018095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72422514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55550875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4471990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8689471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8864022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2206748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21030854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41531545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54507812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1736797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4896942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88738114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51791041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6718547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3081751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8327892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6782710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8155342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7026883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7872341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77324457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37210741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29893489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6539701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13916608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6083927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98346454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05575235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9399506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9117605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8611909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1183998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6915754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647592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7760698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3146351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61835632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9297598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28904263"/>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67060836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3351809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85506175"/>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03611730"/>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8938</Words>
  <Application>Microsoft Office PowerPoint</Application>
  <PresentationFormat>Widescreen</PresentationFormat>
  <Paragraphs>1052</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Bradford District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2026-02-20T13:06:56Z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